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54" r:id="rId4"/>
  </p:sldMasterIdLst>
  <p:notesMasterIdLst>
    <p:notesMasterId r:id="rId7"/>
  </p:notesMasterIdLst>
  <p:sldIdLst>
    <p:sldId id="256" r:id="rId5"/>
    <p:sldId id="257" r:id="rId6"/>
  </p:sldIdLst>
  <p:sldSz cx="42803763" cy="3027521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5" d="100"/>
          <a:sy n="25" d="100"/>
        </p:scale>
        <p:origin x="1680" y="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notesMaster" Target="notesMasters/notes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PlaceHolder 1"/>
          <p:cNvSpPr>
            <a:spLocks noGrp="1" noRot="1" noChangeAspect="1"/>
          </p:cNvSpPr>
          <p:nvPr>
            <p:ph type="sldImg"/>
          </p:nvPr>
        </p:nvSpPr>
        <p:spPr>
          <a:xfrm>
            <a:off x="0" y="812520"/>
            <a:ext cx="0" cy="0"/>
          </a:xfrm>
          <a:prstGeom prst="rect">
            <a:avLst/>
          </a:prstGeom>
          <a:noFill/>
          <a:ln w="0">
            <a:noFill/>
          </a:ln>
        </p:spPr>
        <p:txBody>
          <a:bodyPr lIns="0" tIns="0" rIns="0" bIns="0" anchor="ctr">
            <a:noAutofit/>
          </a:bodyPr>
          <a:lstStyle/>
          <a:p>
            <a:pPr algn="ctr"/>
            <a:r>
              <a:rPr lang="de-DE" sz="4400" b="0" u="none" strike="noStrike">
                <a:solidFill>
                  <a:srgbClr val="000000"/>
                </a:solidFill>
                <a:effectLst/>
                <a:uFillTx/>
                <a:latin typeface="Calibri"/>
              </a:rPr>
              <a:t>Folie mittels Klicken verschieben</a:t>
            </a:r>
          </a:p>
        </p:txBody>
      </p:sp>
      <p:sp>
        <p:nvSpPr>
          <p:cNvPr id="5"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indent="0">
              <a:buNone/>
            </a:pPr>
            <a:r>
              <a:rPr lang="de-DE" sz="2000" b="0" u="none" strike="noStrike">
                <a:solidFill>
                  <a:srgbClr val="000000"/>
                </a:solidFill>
                <a:effectLst/>
                <a:uFillTx/>
                <a:latin typeface="Calibri"/>
              </a:rPr>
              <a:t>Format der Notizen mittels Klicken bearbeiten</a:t>
            </a:r>
          </a:p>
        </p:txBody>
      </p:sp>
      <p:sp>
        <p:nvSpPr>
          <p:cNvPr id="6"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pPr indent="0">
              <a:buNone/>
            </a:pPr>
            <a:r>
              <a:rPr lang="de-DE" sz="1400" b="0" u="none" strike="noStrike">
                <a:solidFill>
                  <a:srgbClr val="000000"/>
                </a:solidFill>
                <a:effectLst/>
                <a:uFillTx/>
                <a:latin typeface="Calibri"/>
              </a:rPr>
              <a:t>&lt;Kopfzeile&gt;</a:t>
            </a:r>
          </a:p>
        </p:txBody>
      </p:sp>
      <p:sp>
        <p:nvSpPr>
          <p:cNvPr id="7" name="PlaceHolder 4"/>
          <p:cNvSpPr>
            <a:spLocks noGrp="1"/>
          </p:cNvSpPr>
          <p:nvPr>
            <p:ph type="dt" idx="1"/>
          </p:nvPr>
        </p:nvSpPr>
        <p:spPr>
          <a:xfrm>
            <a:off x="4278960" y="0"/>
            <a:ext cx="3280680" cy="534240"/>
          </a:xfrm>
          <a:prstGeom prst="rect">
            <a:avLst/>
          </a:prstGeom>
          <a:noFill/>
          <a:ln w="0">
            <a:noFill/>
          </a:ln>
        </p:spPr>
        <p:txBody>
          <a:bodyPr lIns="0" tIns="0" rIns="0" bIns="0" anchor="t">
            <a:noAutofit/>
          </a:bodyPr>
          <a:lstStyle>
            <a:lvl1pPr indent="0" algn="r">
              <a:buNone/>
              <a:defRPr lang="de-DE" sz="1400" b="0" u="none" strike="noStrike">
                <a:solidFill>
                  <a:srgbClr val="000000"/>
                </a:solidFill>
                <a:effectLst/>
                <a:uFillTx/>
                <a:latin typeface="Calibri"/>
              </a:defRPr>
            </a:lvl1pPr>
          </a:lstStyle>
          <a:p>
            <a:pPr indent="0" algn="r">
              <a:buNone/>
            </a:pPr>
            <a:r>
              <a:rPr lang="de-DE" sz="1400" b="0" u="none" strike="noStrike">
                <a:solidFill>
                  <a:srgbClr val="000000"/>
                </a:solidFill>
                <a:effectLst/>
                <a:uFillTx/>
                <a:latin typeface="Calibri"/>
              </a:rPr>
              <a:t>&lt;Datum/Uhrzeit&gt;</a:t>
            </a:r>
          </a:p>
        </p:txBody>
      </p:sp>
      <p:sp>
        <p:nvSpPr>
          <p:cNvPr id="8" name="PlaceHolder 5"/>
          <p:cNvSpPr>
            <a:spLocks noGrp="1"/>
          </p:cNvSpPr>
          <p:nvPr>
            <p:ph type="ftr" idx="2"/>
          </p:nvPr>
        </p:nvSpPr>
        <p:spPr>
          <a:xfrm>
            <a:off x="0" y="10157400"/>
            <a:ext cx="3280680" cy="534240"/>
          </a:xfrm>
          <a:prstGeom prst="rect">
            <a:avLst/>
          </a:prstGeom>
          <a:noFill/>
          <a:ln w="0">
            <a:noFill/>
          </a:ln>
        </p:spPr>
        <p:txBody>
          <a:bodyPr lIns="0" tIns="0" rIns="0" bIns="0" anchor="b">
            <a:noAutofit/>
          </a:bodyPr>
          <a:lstStyle>
            <a:lvl1pPr indent="0">
              <a:buNone/>
              <a:defRPr lang="de-DE" sz="1400" b="0" u="none" strike="noStrike">
                <a:solidFill>
                  <a:srgbClr val="000000"/>
                </a:solidFill>
                <a:effectLst/>
                <a:uFillTx/>
                <a:latin typeface="Calibri"/>
              </a:defRPr>
            </a:lvl1pPr>
          </a:lstStyle>
          <a:p>
            <a:pPr indent="0">
              <a:buNone/>
            </a:pPr>
            <a:r>
              <a:rPr lang="de-DE" sz="1400" b="0" u="none" strike="noStrike">
                <a:solidFill>
                  <a:srgbClr val="000000"/>
                </a:solidFill>
                <a:effectLst/>
                <a:uFillTx/>
                <a:latin typeface="Calibri"/>
              </a:rPr>
              <a:t>&lt;Fußzeile&gt;</a:t>
            </a:r>
          </a:p>
        </p:txBody>
      </p:sp>
      <p:sp>
        <p:nvSpPr>
          <p:cNvPr id="9" name="PlaceHolder 6"/>
          <p:cNvSpPr>
            <a:spLocks noGrp="1"/>
          </p:cNvSpPr>
          <p:nvPr>
            <p:ph type="sldNum" idx="3"/>
          </p:nvPr>
        </p:nvSpPr>
        <p:spPr>
          <a:xfrm>
            <a:off x="4278960" y="10157400"/>
            <a:ext cx="3280680" cy="534240"/>
          </a:xfrm>
          <a:prstGeom prst="rect">
            <a:avLst/>
          </a:prstGeom>
          <a:noFill/>
          <a:ln w="0">
            <a:noFill/>
          </a:ln>
        </p:spPr>
        <p:txBody>
          <a:bodyPr lIns="0" tIns="0" rIns="0" bIns="0" anchor="b">
            <a:noAutofit/>
          </a:bodyPr>
          <a:lstStyle>
            <a:lvl1pPr indent="0" algn="r">
              <a:buNone/>
              <a:defRPr lang="de-DE" sz="1400" b="0" u="none" strike="noStrike">
                <a:solidFill>
                  <a:srgbClr val="000000"/>
                </a:solidFill>
                <a:effectLst/>
                <a:uFillTx/>
                <a:latin typeface="Calibri"/>
              </a:defRPr>
            </a:lvl1pPr>
          </a:lstStyle>
          <a:p>
            <a:pPr indent="0" algn="r">
              <a:buNone/>
            </a:pPr>
            <a:fld id="{4F7D2A86-17A1-4691-859F-AC77B98D78ED}" type="slidenum">
              <a:rPr lang="de-DE" sz="1400" b="0" u="none" strike="noStrike">
                <a:solidFill>
                  <a:srgbClr val="000000"/>
                </a:solidFill>
                <a:effectLst/>
                <a:uFillTx/>
                <a:latin typeface="Calibri"/>
              </a:rPr>
              <a:t>‹Nr.›</a:t>
            </a:fld>
            <a:endParaRPr lang="de-DE" sz="1400" b="0" u="none" strike="noStrike">
              <a:solidFill>
                <a:srgbClr val="000000"/>
              </a:solidFill>
              <a:effectLst/>
              <a:uFillTx/>
              <a:latin typeface="Calibri"/>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PlaceHolder 1"/>
          <p:cNvSpPr>
            <a:spLocks noGrp="1" noRot="1" noChangeAspect="1"/>
          </p:cNvSpPr>
          <p:nvPr>
            <p:ph type="sldImg"/>
          </p:nvPr>
        </p:nvSpPr>
        <p:spPr>
          <a:xfrm>
            <a:off x="0" y="0"/>
            <a:ext cx="0" cy="0"/>
          </a:xfrm>
          <a:prstGeom prst="rect">
            <a:avLst/>
          </a:prstGeom>
          <a:ln w="0">
            <a:noFill/>
          </a:ln>
        </p:spPr>
      </p:sp>
      <p:sp>
        <p:nvSpPr>
          <p:cNvPr id="24"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ctr">
            <a:noAutofit/>
          </a:bodyPr>
          <a:lstStyle/>
          <a:p>
            <a:pPr indent="0">
              <a:buNone/>
            </a:pPr>
            <a:endParaRPr lang="de-DE" sz="1800" b="0" u="none" strike="noStrike">
              <a:solidFill>
                <a:srgbClr val="000000"/>
              </a:solidFill>
              <a:effectLst/>
              <a:uFillTx/>
              <a:latin typeface="Calibri"/>
            </a:endParaRPr>
          </a:p>
        </p:txBody>
      </p:sp>
      <p:sp>
        <p:nvSpPr>
          <p:cNvPr id="25" name="PlaceHolder 3"/>
          <p:cNvSpPr>
            <a:spLocks noGrp="1"/>
          </p:cNvSpPr>
          <p:nvPr>
            <p:ph type="sldNum" idx="4"/>
          </p:nvPr>
        </p:nvSpPr>
        <p:spPr>
          <a:xfrm>
            <a:off x="3884760" y="8685360"/>
            <a:ext cx="2971080" cy="457920"/>
          </a:xfrm>
          <a:prstGeom prst="rect">
            <a:avLst/>
          </a:prstGeom>
          <a:noFill/>
          <a:ln w="0">
            <a:noFill/>
          </a:ln>
        </p:spPr>
        <p:txBody>
          <a:bodyPr lIns="91440" tIns="45720" rIns="91440" bIns="45720" anchor="b">
            <a:noAutofit/>
          </a:bodyPr>
          <a:lstStyle>
            <a:lvl1pPr indent="0" algn="r">
              <a:lnSpc>
                <a:spcPct val="100000"/>
              </a:lnSpc>
              <a:buNone/>
              <a:tabLst>
                <a:tab pos="0" algn="l"/>
              </a:tabLst>
              <a:defRPr lang="de-DE" sz="1200" b="0" u="none" strike="noStrike">
                <a:solidFill>
                  <a:srgbClr val="000000"/>
                </a:solidFill>
                <a:effectLst/>
                <a:uFillTx/>
                <a:latin typeface="Calibri"/>
              </a:defRPr>
            </a:lvl1pPr>
          </a:lstStyle>
          <a:p>
            <a:pPr indent="0" algn="r">
              <a:lnSpc>
                <a:spcPct val="100000"/>
              </a:lnSpc>
              <a:buNone/>
              <a:tabLst>
                <a:tab pos="0" algn="l"/>
              </a:tabLst>
            </a:pPr>
            <a:fld id="{CBC6A33C-1D3F-43FE-A2CB-98E264E22C44}" type="slidenum">
              <a:rPr lang="de-DE" sz="1200" b="0" u="none" strike="noStrike">
                <a:solidFill>
                  <a:srgbClr val="000000"/>
                </a:solidFill>
                <a:effectLst/>
                <a:uFillTx/>
                <a:latin typeface="Calibri"/>
              </a:rPr>
              <a:t>1</a:t>
            </a:fld>
            <a:endParaRPr lang="de-DE" sz="1200" b="0" u="none" strike="noStrike">
              <a:solidFill>
                <a:srgbClr val="000000"/>
              </a:solidFill>
              <a:effectLst/>
              <a:uFillTx/>
              <a:latin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Titelfoli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Standard">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Standard 1">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Standard 2">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blip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2139840" y="1207800"/>
            <a:ext cx="38522880" cy="5055480"/>
          </a:xfrm>
          <a:prstGeom prst="rect">
            <a:avLst/>
          </a:prstGeom>
          <a:noFill/>
          <a:ln w="0">
            <a:noFill/>
          </a:ln>
        </p:spPr>
        <p:txBody>
          <a:bodyPr lIns="0" tIns="0" rIns="0" bIns="0" anchor="ctr">
            <a:noAutofit/>
          </a:bodyPr>
          <a:lstStyle>
            <a:lvl1pPr indent="0" algn="ctr">
              <a:buNone/>
              <a:defRPr lang="de-DE" sz="4400" b="0" u="none" strike="noStrike">
                <a:solidFill>
                  <a:srgbClr val="000000"/>
                </a:solidFill>
                <a:effectLst/>
                <a:uFillTx/>
                <a:latin typeface="Calibri"/>
              </a:defRPr>
            </a:lvl1pPr>
          </a:lstStyle>
          <a:p>
            <a:pPr indent="0" algn="ctr">
              <a:buNone/>
            </a:pPr>
            <a:r>
              <a:rPr lang="de-DE" sz="4400" b="0" u="none" strike="noStrike">
                <a:solidFill>
                  <a:srgbClr val="000000"/>
                </a:solidFill>
                <a:effectLst/>
                <a:uFillTx/>
                <a:latin typeface="Calibri"/>
              </a:rPr>
              <a:t>Format des Titeltextes durch Klicken bearbeiten</a:t>
            </a:r>
          </a:p>
        </p:txBody>
      </p:sp>
      <p:sp>
        <p:nvSpPr>
          <p:cNvPr id="3" name="PlaceHolder 2"/>
          <p:cNvSpPr>
            <a:spLocks noGrp="1"/>
          </p:cNvSpPr>
          <p:nvPr>
            <p:ph type="body"/>
          </p:nvPr>
        </p:nvSpPr>
        <p:spPr>
          <a:xfrm>
            <a:off x="2139840" y="7084080"/>
            <a:ext cx="38522880" cy="17559000"/>
          </a:xfrm>
          <a:prstGeom prst="rect">
            <a:avLst/>
          </a:prstGeom>
          <a:noFill/>
          <a:ln w="0">
            <a:noFill/>
          </a:ln>
        </p:spPr>
        <p:txBody>
          <a:bodyPr lIns="0" tIns="0" rIns="0" bIns="0" anchor="t">
            <a:normAutofit/>
          </a:bodyPr>
          <a:lstStyle>
            <a:lvl1pPr marL="432000" indent="-324000">
              <a:spcBef>
                <a:spcPts val="1417"/>
              </a:spcBef>
              <a:buClr>
                <a:srgbClr val="000000"/>
              </a:buClr>
              <a:buSzPct val="45000"/>
              <a:buFont typeface="Wingdings" charset="2"/>
              <a:buChar char=""/>
              <a:defRPr lang="de-DE" sz="3200" b="0" u="none" strike="noStrike">
                <a:solidFill>
                  <a:srgbClr val="000000"/>
                </a:solidFill>
                <a:effectLst/>
                <a:uFillTx/>
                <a:latin typeface="Calibri"/>
              </a:defRPr>
            </a:lvl1pPr>
            <a:lvl2pPr marL="864000" lvl="1" indent="-324000">
              <a:spcBef>
                <a:spcPts val="1134"/>
              </a:spcBef>
              <a:buClr>
                <a:srgbClr val="000000"/>
              </a:buClr>
              <a:buSzPct val="75000"/>
              <a:buFont typeface="Symbol" charset="2"/>
              <a:buChar char=""/>
              <a:defRPr lang="de-DE" sz="2800" b="0" u="none" strike="noStrike">
                <a:solidFill>
                  <a:srgbClr val="000000"/>
                </a:solidFill>
                <a:effectLst/>
                <a:uFillTx/>
                <a:latin typeface="Calibri"/>
              </a:defRPr>
            </a:lvl2pPr>
            <a:lvl3pPr marL="1296000" lvl="2" indent="-288000">
              <a:spcBef>
                <a:spcPts val="850"/>
              </a:spcBef>
              <a:buClr>
                <a:srgbClr val="000000"/>
              </a:buClr>
              <a:buSzPct val="45000"/>
              <a:buFont typeface="Wingdings" charset="2"/>
              <a:buChar char=""/>
              <a:defRPr lang="de-DE" sz="2400" b="0" u="none" strike="noStrike">
                <a:solidFill>
                  <a:srgbClr val="000000"/>
                </a:solidFill>
                <a:effectLst/>
                <a:uFillTx/>
                <a:latin typeface="Calibri"/>
              </a:defRPr>
            </a:lvl3pPr>
            <a:lvl4pPr marL="1728000" lvl="3" indent="-216000">
              <a:spcBef>
                <a:spcPts val="567"/>
              </a:spcBef>
              <a:buClr>
                <a:srgbClr val="000000"/>
              </a:buClr>
              <a:buSzPct val="75000"/>
              <a:buFont typeface="Symbol" charset="2"/>
              <a:buChar char=""/>
              <a:defRPr lang="de-DE" sz="2000" b="0" u="none" strike="noStrike">
                <a:solidFill>
                  <a:srgbClr val="000000"/>
                </a:solidFill>
                <a:effectLst/>
                <a:uFillTx/>
                <a:latin typeface="Calibri"/>
              </a:defRPr>
            </a:lvl4pPr>
            <a:lvl5pPr marL="2160000" lvl="4" indent="-216000">
              <a:spcBef>
                <a:spcPts val="283"/>
              </a:spcBef>
              <a:buClr>
                <a:srgbClr val="000000"/>
              </a:buClr>
              <a:buSzPct val="45000"/>
              <a:buFont typeface="Wingdings" charset="2"/>
              <a:buChar char=""/>
              <a:defRPr lang="de-DE" sz="2000" b="0" u="none" strike="noStrike">
                <a:solidFill>
                  <a:srgbClr val="000000"/>
                </a:solidFill>
                <a:effectLst/>
                <a:uFillTx/>
                <a:latin typeface="Calibri"/>
              </a:defRPr>
            </a:lvl5pPr>
            <a:lvl6pPr marL="2592000" lvl="5" indent="-216000">
              <a:spcBef>
                <a:spcPts val="283"/>
              </a:spcBef>
              <a:buClr>
                <a:srgbClr val="000000"/>
              </a:buClr>
              <a:buSzPct val="45000"/>
              <a:buFont typeface="Wingdings" charset="2"/>
              <a:buChar char=""/>
              <a:defRPr lang="de-DE" sz="2000" b="0" u="none" strike="noStrike">
                <a:solidFill>
                  <a:srgbClr val="000000"/>
                </a:solidFill>
                <a:effectLst/>
                <a:uFillTx/>
                <a:latin typeface="Calibri"/>
              </a:defRPr>
            </a:lvl6pPr>
            <a:lvl7pPr marL="3024000" lvl="6" indent="-216000">
              <a:spcBef>
                <a:spcPts val="283"/>
              </a:spcBef>
              <a:buClr>
                <a:srgbClr val="000000"/>
              </a:buClr>
              <a:buSzPct val="45000"/>
              <a:buFont typeface="Wingdings" charset="2"/>
              <a:buChar char=""/>
              <a:defRPr lang="de-DE" sz="2000" b="0" u="none" strike="noStrike">
                <a:solidFill>
                  <a:srgbClr val="000000"/>
                </a:solidFill>
                <a:effectLst/>
                <a:uFillTx/>
                <a:latin typeface="Calibri"/>
              </a:defRPr>
            </a:lvl7pPr>
          </a:lstStyle>
          <a:p>
            <a:pPr marL="432000" indent="-324000">
              <a:spcBef>
                <a:spcPts val="1417"/>
              </a:spcBef>
              <a:buClr>
                <a:srgbClr val="000000"/>
              </a:buClr>
              <a:buSzPct val="45000"/>
              <a:buFont typeface="Wingdings" charset="2"/>
              <a:buChar char=""/>
            </a:pPr>
            <a:r>
              <a:rPr lang="de-DE" sz="3200" b="0" u="none" strike="noStrike">
                <a:solidFill>
                  <a:srgbClr val="000000"/>
                </a:solidFill>
                <a:effectLst/>
                <a:uFillTx/>
                <a:latin typeface="Calibri"/>
              </a:rPr>
              <a:t>Format des Gliederungstextes durch Klicken bearbeiten</a:t>
            </a:r>
          </a:p>
          <a:p>
            <a:pPr marL="864000" lvl="1" indent="-324000">
              <a:spcBef>
                <a:spcPts val="1134"/>
              </a:spcBef>
              <a:buClr>
                <a:srgbClr val="000000"/>
              </a:buClr>
              <a:buSzPct val="75000"/>
              <a:buFont typeface="Symbol" charset="2"/>
              <a:buChar char=""/>
            </a:pPr>
            <a:r>
              <a:rPr lang="de-DE" sz="2800" b="0" u="none" strike="noStrike">
                <a:solidFill>
                  <a:srgbClr val="000000"/>
                </a:solidFill>
                <a:effectLst/>
                <a:uFillTx/>
                <a:latin typeface="Calibri"/>
              </a:rPr>
              <a:t>Zweite Gliederungsebene</a:t>
            </a:r>
          </a:p>
          <a:p>
            <a:pPr marL="1296000" lvl="2" indent="-288000">
              <a:spcBef>
                <a:spcPts val="850"/>
              </a:spcBef>
              <a:buClr>
                <a:srgbClr val="000000"/>
              </a:buClr>
              <a:buSzPct val="45000"/>
              <a:buFont typeface="Wingdings" charset="2"/>
              <a:buChar char=""/>
            </a:pPr>
            <a:r>
              <a:rPr lang="de-DE" sz="2400" b="0" u="none" strike="noStrike">
                <a:solidFill>
                  <a:srgbClr val="000000"/>
                </a:solidFill>
                <a:effectLst/>
                <a:uFillTx/>
                <a:latin typeface="Calibri"/>
              </a:rPr>
              <a:t>Dritte Gliederungsebene</a:t>
            </a:r>
          </a:p>
          <a:p>
            <a:pPr marL="1728000" lvl="3" indent="-216000">
              <a:spcBef>
                <a:spcPts val="567"/>
              </a:spcBef>
              <a:buClr>
                <a:srgbClr val="000000"/>
              </a:buClr>
              <a:buSzPct val="75000"/>
              <a:buFont typeface="Symbol" charset="2"/>
              <a:buChar char=""/>
            </a:pPr>
            <a:r>
              <a:rPr lang="de-DE" sz="2000" b="0" u="none" strike="noStrike">
                <a:solidFill>
                  <a:srgbClr val="000000"/>
                </a:solidFill>
                <a:effectLst/>
                <a:uFillTx/>
                <a:latin typeface="Calibri"/>
              </a:rPr>
              <a:t>Vierte Gliederungsebene</a:t>
            </a:r>
          </a:p>
          <a:p>
            <a:pPr marL="2160000" lvl="4" indent="-216000">
              <a:spcBef>
                <a:spcPts val="283"/>
              </a:spcBef>
              <a:buClr>
                <a:srgbClr val="000000"/>
              </a:buClr>
              <a:buSzPct val="45000"/>
              <a:buFont typeface="Wingdings" charset="2"/>
              <a:buChar char=""/>
            </a:pPr>
            <a:r>
              <a:rPr lang="de-DE" sz="2000" b="0" u="none" strike="noStrike">
                <a:solidFill>
                  <a:srgbClr val="000000"/>
                </a:solidFill>
                <a:effectLst/>
                <a:uFillTx/>
                <a:latin typeface="Calibri"/>
              </a:rPr>
              <a:t>Fünfte Gliederungsebene</a:t>
            </a:r>
          </a:p>
          <a:p>
            <a:pPr marL="2592000" lvl="5" indent="-216000">
              <a:spcBef>
                <a:spcPts val="283"/>
              </a:spcBef>
              <a:buClr>
                <a:srgbClr val="000000"/>
              </a:buClr>
              <a:buSzPct val="45000"/>
              <a:buFont typeface="Wingdings" charset="2"/>
              <a:buChar char=""/>
            </a:pPr>
            <a:r>
              <a:rPr lang="de-DE" sz="2000" b="0" u="none" strike="noStrike">
                <a:solidFill>
                  <a:srgbClr val="000000"/>
                </a:solidFill>
                <a:effectLst/>
                <a:uFillTx/>
                <a:latin typeface="Calibri"/>
              </a:rPr>
              <a:t>Sechste Gliederungsebene</a:t>
            </a:r>
          </a:p>
          <a:p>
            <a:pPr marL="3024000" lvl="6" indent="-216000">
              <a:spcBef>
                <a:spcPts val="283"/>
              </a:spcBef>
              <a:buClr>
                <a:srgbClr val="000000"/>
              </a:buClr>
              <a:buSzPct val="45000"/>
              <a:buFont typeface="Wingdings" charset="2"/>
              <a:buChar char=""/>
            </a:pPr>
            <a:r>
              <a:rPr lang="de-DE" sz="2000" b="0" u="none" strike="noStrike">
                <a:solidFill>
                  <a:srgbClr val="000000"/>
                </a:solidFill>
                <a:effectLst/>
                <a:uFillTx/>
                <a:latin typeface="Calibri"/>
              </a:rPr>
              <a:t>Siebte Gliederungsebene</a:t>
            </a:r>
          </a:p>
        </p:txBody>
      </p:sp>
    </p:spTree>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creativecommons.org/licenses/by-sa/4.0/deed.de"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p:nvPr/>
        </p:nvSpPr>
        <p:spPr>
          <a:xfrm>
            <a:off x="3115080" y="1993320"/>
            <a:ext cx="34191720" cy="4448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numCol="1" spcCol="0" anchor="ctr">
            <a:spAutoFit/>
          </a:bodyPr>
          <a:lstStyle/>
          <a:p>
            <a:pPr defTabSz="914400">
              <a:lnSpc>
                <a:spcPct val="100000"/>
              </a:lnSpc>
              <a:tabLst>
                <a:tab pos="0" algn="l"/>
              </a:tabLst>
            </a:pPr>
            <a:r>
              <a:rPr lang="de-DE" sz="6600" b="1" u="none" strike="noStrike">
                <a:solidFill>
                  <a:schemeClr val="dk1"/>
                </a:solidFill>
                <a:effectLst/>
                <a:uFillTx/>
                <a:latin typeface="Arial"/>
                <a:ea typeface="Arial"/>
              </a:rPr>
              <a:t>Beobachtungsbogen Weitsprung </a:t>
            </a:r>
            <a:r>
              <a:rPr lang="de-DE" sz="4000" b="1" u="none" strike="noStrike">
                <a:solidFill>
                  <a:schemeClr val="dk1"/>
                </a:solidFill>
                <a:effectLst/>
                <a:uFillTx/>
                <a:latin typeface="Arial"/>
                <a:ea typeface="Arial"/>
              </a:rPr>
              <a:t>							</a:t>
            </a:r>
            <a:r>
              <a:rPr lang="de-DE" sz="3600" b="0" u="none" strike="noStrike">
                <a:solidFill>
                  <a:schemeClr val="dk1"/>
                </a:solidFill>
                <a:effectLst/>
                <a:uFillTx/>
                <a:latin typeface="Arial"/>
                <a:ea typeface="Arial"/>
              </a:rPr>
              <a:t>Datum: </a:t>
            </a:r>
            <a:endParaRPr lang="de-DE" sz="3600" b="0" u="none" strike="noStrike">
              <a:solidFill>
                <a:srgbClr val="000000"/>
              </a:solidFill>
              <a:effectLst/>
              <a:uFillTx/>
              <a:latin typeface="Calibri"/>
            </a:endParaRPr>
          </a:p>
          <a:p>
            <a:pPr defTabSz="914400">
              <a:lnSpc>
                <a:spcPct val="100000"/>
              </a:lnSpc>
              <a:tabLst>
                <a:tab pos="0" algn="l"/>
              </a:tabLst>
            </a:pPr>
            <a:endParaRPr lang="de-DE" sz="3600" b="0" u="none" strike="noStrike">
              <a:solidFill>
                <a:srgbClr val="000000"/>
              </a:solidFill>
              <a:effectLst/>
              <a:uFillTx/>
              <a:latin typeface="Calibri"/>
            </a:endParaRPr>
          </a:p>
          <a:p>
            <a:pPr defTabSz="914400">
              <a:lnSpc>
                <a:spcPct val="100000"/>
              </a:lnSpc>
              <a:tabLst>
                <a:tab pos="0" algn="l"/>
              </a:tabLst>
            </a:pPr>
            <a:r>
              <a:rPr lang="de-DE" sz="4400" b="0" u="none" strike="noStrike">
                <a:solidFill>
                  <a:schemeClr val="dk1"/>
                </a:solidFill>
                <a:effectLst/>
                <a:uFillTx/>
                <a:latin typeface="Arial"/>
                <a:ea typeface="Arial"/>
              </a:rPr>
              <a:t>Name der springenden Person: _________________ 	Name der beobachtenden Person: ____________________	</a:t>
            </a:r>
            <a:endParaRPr lang="de-DE" sz="4400" b="0" u="none" strike="noStrike">
              <a:solidFill>
                <a:srgbClr val="000000"/>
              </a:solidFill>
              <a:effectLst/>
              <a:uFillTx/>
              <a:latin typeface="Calibri"/>
            </a:endParaRPr>
          </a:p>
          <a:p>
            <a:pPr defTabSz="914400">
              <a:lnSpc>
                <a:spcPct val="100000"/>
              </a:lnSpc>
              <a:tabLst>
                <a:tab pos="0" algn="l"/>
              </a:tabLst>
            </a:pPr>
            <a:r>
              <a:rPr lang="de-DE" sz="4400" b="0" u="none" strike="noStrike">
                <a:solidFill>
                  <a:schemeClr val="dk1"/>
                </a:solidFill>
                <a:effectLst/>
                <a:uFillTx/>
                <a:latin typeface="Arial"/>
                <a:ea typeface="Arial"/>
              </a:rPr>
              <a:t>	</a:t>
            </a:r>
            <a:endParaRPr lang="de-DE" sz="4400" b="0" u="none" strike="noStrike">
              <a:solidFill>
                <a:srgbClr val="000000"/>
              </a:solidFill>
              <a:effectLst/>
              <a:uFillTx/>
              <a:latin typeface="Calibri"/>
            </a:endParaRPr>
          </a:p>
          <a:p>
            <a:pPr defTabSz="914400">
              <a:lnSpc>
                <a:spcPct val="100000"/>
              </a:lnSpc>
              <a:tabLst>
                <a:tab pos="0" algn="l"/>
              </a:tabLst>
            </a:pPr>
            <a:r>
              <a:rPr lang="de-DE" sz="4400" b="1" u="none" strike="noStrike">
                <a:solidFill>
                  <a:schemeClr val="dk1"/>
                </a:solidFill>
                <a:effectLst/>
                <a:uFillTx/>
                <a:latin typeface="Arial"/>
                <a:ea typeface="Arial"/>
              </a:rPr>
              <a:t>           </a:t>
            </a:r>
            <a:r>
              <a:rPr lang="de-DE" sz="4800" b="1" u="none" strike="noStrike">
                <a:solidFill>
                  <a:schemeClr val="dk1"/>
                </a:solidFill>
                <a:effectLst/>
                <a:uFillTx/>
                <a:latin typeface="Arial"/>
                <a:ea typeface="Arial"/>
              </a:rPr>
              <a:t>Aufgabe 1	</a:t>
            </a:r>
            <a:endParaRPr lang="de-DE" sz="4800" b="0" u="none" strike="noStrike">
              <a:solidFill>
                <a:srgbClr val="000000"/>
              </a:solidFill>
              <a:effectLst/>
              <a:uFillTx/>
              <a:latin typeface="Calibri"/>
            </a:endParaRPr>
          </a:p>
          <a:p>
            <a:pPr defTabSz="914400">
              <a:lnSpc>
                <a:spcPct val="100000"/>
              </a:lnSpc>
              <a:tabLst>
                <a:tab pos="0" algn="l"/>
              </a:tabLst>
            </a:pPr>
            <a:r>
              <a:rPr lang="de-DE" sz="4800" b="0" u="none" strike="noStrike">
                <a:solidFill>
                  <a:schemeClr val="dk1"/>
                </a:solidFill>
                <a:effectLst/>
                <a:uFillTx/>
                <a:latin typeface="Arial"/>
                <a:ea typeface="Arial"/>
              </a:rPr>
              <a:t>           Analysiert die erste Videoaufnahme und bewertet die Bewegungsmerkmale anhand der folgenden Kriterien:</a:t>
            </a:r>
            <a:endParaRPr lang="de-DE" sz="4800" b="0" u="none" strike="noStrike">
              <a:solidFill>
                <a:srgbClr val="000000"/>
              </a:solidFill>
              <a:effectLst/>
              <a:uFillTx/>
              <a:latin typeface="Calibri"/>
            </a:endParaRPr>
          </a:p>
        </p:txBody>
      </p:sp>
      <p:graphicFrame>
        <p:nvGraphicFramePr>
          <p:cNvPr id="11" name="Tabelle 17"/>
          <p:cNvGraphicFramePr/>
          <p:nvPr/>
        </p:nvGraphicFramePr>
        <p:xfrm>
          <a:off x="3160440" y="7361280"/>
          <a:ext cx="37575000" cy="14004000"/>
        </p:xfrm>
        <a:graphic>
          <a:graphicData uri="http://schemas.openxmlformats.org/drawingml/2006/table">
            <a:tbl>
              <a:tblPr/>
              <a:tblGrid>
                <a:gridCol w="17326080">
                  <a:extLst>
                    <a:ext uri="{9D8B030D-6E8A-4147-A177-3AD203B41FA5}">
                      <a16:colId xmlns:a16="http://schemas.microsoft.com/office/drawing/2014/main" val="20000"/>
                    </a:ext>
                  </a:extLst>
                </a:gridCol>
                <a:gridCol w="6418080">
                  <a:extLst>
                    <a:ext uri="{9D8B030D-6E8A-4147-A177-3AD203B41FA5}">
                      <a16:colId xmlns:a16="http://schemas.microsoft.com/office/drawing/2014/main" val="20001"/>
                    </a:ext>
                  </a:extLst>
                </a:gridCol>
                <a:gridCol w="7447320">
                  <a:extLst>
                    <a:ext uri="{9D8B030D-6E8A-4147-A177-3AD203B41FA5}">
                      <a16:colId xmlns:a16="http://schemas.microsoft.com/office/drawing/2014/main" val="20002"/>
                    </a:ext>
                  </a:extLst>
                </a:gridCol>
                <a:gridCol w="6383520">
                  <a:extLst>
                    <a:ext uri="{9D8B030D-6E8A-4147-A177-3AD203B41FA5}">
                      <a16:colId xmlns:a16="http://schemas.microsoft.com/office/drawing/2014/main" val="20003"/>
                    </a:ext>
                  </a:extLst>
                </a:gridCol>
              </a:tblGrid>
              <a:tr h="1529280">
                <a:tc>
                  <a:txBody>
                    <a:bodyPr/>
                    <a:lstStyle/>
                    <a:p>
                      <a:pPr defTabSz="3008160">
                        <a:lnSpc>
                          <a:spcPct val="100000"/>
                        </a:lnSpc>
                      </a:pPr>
                      <a:r>
                        <a:rPr lang="de-DE" sz="4800" b="1" u="none" strike="noStrike">
                          <a:solidFill>
                            <a:schemeClr val="dk1"/>
                          </a:solidFill>
                          <a:effectLst/>
                          <a:uFillTx/>
                          <a:latin typeface="Arial"/>
                          <a:ea typeface="Arial"/>
                        </a:rPr>
                        <a:t>Kriterium</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6000" b="1" u="none" strike="noStrike">
                          <a:solidFill>
                            <a:schemeClr val="dk1"/>
                          </a:solidFill>
                          <a:effectLst/>
                          <a:uFillTx/>
                          <a:latin typeface="Aptos"/>
                          <a:ea typeface="Arial"/>
                        </a:rPr>
                        <a:t>🙂</a:t>
                      </a:r>
                      <a:endParaRPr lang="de-DE" sz="60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6000" b="1" u="none" strike="noStrike">
                          <a:solidFill>
                            <a:schemeClr val="dk1"/>
                          </a:solidFill>
                          <a:effectLst/>
                          <a:uFillTx/>
                          <a:latin typeface="Aptos"/>
                          <a:ea typeface="Arial"/>
                        </a:rPr>
                        <a:t>😐</a:t>
                      </a:r>
                      <a:endParaRPr lang="de-DE" sz="60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6000" b="1" u="none" strike="noStrike">
                          <a:solidFill>
                            <a:schemeClr val="dk1"/>
                          </a:solidFill>
                          <a:effectLst/>
                          <a:uFillTx/>
                          <a:latin typeface="Aptos"/>
                          <a:ea typeface="Arial"/>
                        </a:rPr>
                        <a:t>☹️</a:t>
                      </a:r>
                      <a:endParaRPr lang="de-DE" sz="60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extLst>
                  <a:ext uri="{0D108BD9-81ED-4DB2-BD59-A6C34878D82A}">
                    <a16:rowId xmlns:a16="http://schemas.microsoft.com/office/drawing/2014/main" val="10000"/>
                  </a:ext>
                </a:extLst>
              </a:tr>
              <a:tr h="1554120">
                <a:tc>
                  <a:txBody>
                    <a:bodyPr/>
                    <a:lstStyle/>
                    <a:p>
                      <a:pPr defTabSz="3008160">
                        <a:lnSpc>
                          <a:spcPct val="100000"/>
                        </a:lnSpc>
                      </a:pPr>
                      <a:r>
                        <a:rPr lang="de-DE" sz="4800" b="0" u="none" strike="noStrike">
                          <a:solidFill>
                            <a:srgbClr val="000000"/>
                          </a:solidFill>
                          <a:effectLst/>
                          <a:uFillTx/>
                          <a:latin typeface="Arial"/>
                          <a:ea typeface="Arial"/>
                        </a:rPr>
                        <a:t>1. Der Anlauf wird schnell und ohne Zögern gestaltet.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extLst>
                  <a:ext uri="{0D108BD9-81ED-4DB2-BD59-A6C34878D82A}">
                    <a16:rowId xmlns:a16="http://schemas.microsoft.com/office/drawing/2014/main" val="10001"/>
                  </a:ext>
                </a:extLst>
              </a:tr>
              <a:tr h="1739880">
                <a:tc>
                  <a:txBody>
                    <a:bodyPr/>
                    <a:lstStyle/>
                    <a:p>
                      <a:pPr defTabSz="3008160">
                        <a:lnSpc>
                          <a:spcPct val="100000"/>
                        </a:lnSpc>
                      </a:pPr>
                      <a:r>
                        <a:rPr lang="de-DE" sz="4800" b="0" u="none" strike="noStrike">
                          <a:solidFill>
                            <a:srgbClr val="000000"/>
                          </a:solidFill>
                          <a:effectLst/>
                          <a:uFillTx/>
                          <a:latin typeface="Arial"/>
                          <a:ea typeface="Arial"/>
                        </a:rPr>
                        <a:t>2. Im Absprung ist der Oberkörper aufrecht. </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extLst>
                  <a:ext uri="{0D108BD9-81ED-4DB2-BD59-A6C34878D82A}">
                    <a16:rowId xmlns:a16="http://schemas.microsoft.com/office/drawing/2014/main" val="10002"/>
                  </a:ext>
                </a:extLst>
              </a:tr>
              <a:tr h="2568960">
                <a:tc>
                  <a:txBody>
                    <a:bodyPr/>
                    <a:lstStyle/>
                    <a:p>
                      <a:pPr defTabSz="3008160">
                        <a:lnSpc>
                          <a:spcPct val="100000"/>
                        </a:lnSpc>
                      </a:pPr>
                      <a:r>
                        <a:rPr lang="de-DE" sz="4800" b="0" u="none" strike="noStrike">
                          <a:solidFill>
                            <a:srgbClr val="000000"/>
                          </a:solidFill>
                          <a:effectLst/>
                          <a:uFillTx/>
                          <a:latin typeface="Arial"/>
                          <a:ea typeface="Arial"/>
                        </a:rPr>
                        <a:t>3. Im Absprung ist die Absprungstreckung im Fuß-, Knie- und Hüftgelenk des Sprungbeines erkennbar.</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extLst>
                  <a:ext uri="{0D108BD9-81ED-4DB2-BD59-A6C34878D82A}">
                    <a16:rowId xmlns:a16="http://schemas.microsoft.com/office/drawing/2014/main" val="10003"/>
                  </a:ext>
                </a:extLst>
              </a:tr>
              <a:tr h="2203920">
                <a:tc>
                  <a:txBody>
                    <a:bodyPr/>
                    <a:lstStyle/>
                    <a:p>
                      <a:pPr defTabSz="3008160">
                        <a:lnSpc>
                          <a:spcPct val="100000"/>
                        </a:lnSpc>
                      </a:pPr>
                      <a:r>
                        <a:rPr lang="de-DE" sz="4800" b="0" u="none" strike="noStrike">
                          <a:solidFill>
                            <a:srgbClr val="000000"/>
                          </a:solidFill>
                          <a:effectLst/>
                          <a:uFillTx/>
                          <a:latin typeface="Arial"/>
                          <a:ea typeface="Arial"/>
                        </a:rPr>
                        <a:t>4. Im Absprung schwingt das Schwungbein aktiv nach vorne oben auf Hüfthöhe.</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extLst>
                  <a:ext uri="{0D108BD9-81ED-4DB2-BD59-A6C34878D82A}">
                    <a16:rowId xmlns:a16="http://schemas.microsoft.com/office/drawing/2014/main" val="10004"/>
                  </a:ext>
                </a:extLst>
              </a:tr>
              <a:tr h="2203920">
                <a:tc>
                  <a:txBody>
                    <a:bodyPr/>
                    <a:lstStyle/>
                    <a:p>
                      <a:pPr defTabSz="3008160">
                        <a:lnSpc>
                          <a:spcPct val="100000"/>
                        </a:lnSpc>
                      </a:pPr>
                      <a:r>
                        <a:rPr lang="de-DE" sz="4800" b="0" u="none" strike="noStrike">
                          <a:solidFill>
                            <a:srgbClr val="000000"/>
                          </a:solidFill>
                          <a:effectLst/>
                          <a:uFillTx/>
                          <a:latin typeface="Arial"/>
                          <a:ea typeface="Arial"/>
                        </a:rPr>
                        <a:t>5. In der Flugphase wird das Sprungbein nah am Körper nach vorne geführt.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extLst>
                  <a:ext uri="{0D108BD9-81ED-4DB2-BD59-A6C34878D82A}">
                    <a16:rowId xmlns:a16="http://schemas.microsoft.com/office/drawing/2014/main" val="10005"/>
                  </a:ext>
                </a:extLst>
              </a:tr>
              <a:tr h="2203920">
                <a:tc>
                  <a:txBody>
                    <a:bodyPr/>
                    <a:lstStyle/>
                    <a:p>
                      <a:pPr defTabSz="3008160">
                        <a:lnSpc>
                          <a:spcPct val="100000"/>
                        </a:lnSpc>
                      </a:pPr>
                      <a:r>
                        <a:rPr lang="de-DE" sz="4800" b="0" u="none" strike="noStrike">
                          <a:solidFill>
                            <a:srgbClr val="000000"/>
                          </a:solidFill>
                          <a:effectLst/>
                          <a:uFillTx/>
                          <a:latin typeface="Arial"/>
                          <a:ea typeface="Arial"/>
                        </a:rPr>
                        <a:t>6. Zur Landung wird der Oberkörper nach vorne geneigt, um ein Zurückfallen zu vermeiden.</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tc>
                  <a:txBody>
                    <a:bodyPr/>
                    <a:lstStyle/>
                    <a:p>
                      <a:pPr algn="ctr" defTabSz="3008160">
                        <a:lnSpc>
                          <a:spcPct val="100000"/>
                        </a:lnSpc>
                      </a:pPr>
                      <a:r>
                        <a:rPr lang="de-DE" sz="4800" b="0" u="none" strike="noStrike">
                          <a:solidFill>
                            <a:schemeClr val="dk1"/>
                          </a:solidFill>
                          <a:effectLst/>
                          <a:uFillTx/>
                          <a:latin typeface="Aptos"/>
                          <a:ea typeface="Arial"/>
                        </a:rPr>
                        <a:t>☐</a:t>
                      </a:r>
                      <a:endParaRPr lang="de-DE" sz="4800" b="0" u="none" strike="noStrike">
                        <a:solidFill>
                          <a:srgbClr val="000000"/>
                        </a:solidFill>
                        <a:effectLst/>
                        <a:uFillTx/>
                        <a:latin typeface="Calibri"/>
                      </a:endParaRPr>
                    </a:p>
                  </a:txBody>
                  <a:tcPr marL="90360" marR="90360" marT="45000" marB="45000" anchor="ctr">
                    <a:lnL w="12240">
                      <a:noFill/>
                      <a:prstDash val="solid"/>
                    </a:lnL>
                    <a:lnR w="12240">
                      <a:noFill/>
                      <a:prstDash val="solid"/>
                    </a:lnR>
                    <a:lnT w="12240">
                      <a:noFill/>
                      <a:prstDash val="solid"/>
                    </a:lnT>
                    <a:lnB w="12240">
                      <a:noFill/>
                      <a:prstDash val="solid"/>
                    </a:lnB>
                    <a:solidFill>
                      <a:schemeClr val="lt1">
                        <a:lumMod val="95000"/>
                      </a:schemeClr>
                    </a:solidFill>
                  </a:tcPr>
                </a:tc>
                <a:extLst>
                  <a:ext uri="{0D108BD9-81ED-4DB2-BD59-A6C34878D82A}">
                    <a16:rowId xmlns:a16="http://schemas.microsoft.com/office/drawing/2014/main" val="10006"/>
                  </a:ext>
                </a:extLst>
              </a:tr>
            </a:tbl>
          </a:graphicData>
        </a:graphic>
      </p:graphicFrame>
      <p:sp>
        <p:nvSpPr>
          <p:cNvPr id="12" name="Textfeld 18"/>
          <p:cNvSpPr/>
          <p:nvPr/>
        </p:nvSpPr>
        <p:spPr>
          <a:xfrm>
            <a:off x="5242680" y="22340880"/>
            <a:ext cx="35447400" cy="45237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pPr>
            <a:r>
              <a:rPr lang="de-DE" sz="4800" b="1" u="none" strike="noStrike">
                <a:solidFill>
                  <a:schemeClr val="dk1"/>
                </a:solidFill>
                <a:effectLst/>
                <a:uFillTx/>
                <a:latin typeface="Arial"/>
                <a:ea typeface="Arial"/>
              </a:rPr>
              <a:t>Aufgabe 2</a:t>
            </a:r>
            <a:endParaRPr lang="de-DE" sz="4800" b="0" u="none" strike="noStrike">
              <a:solidFill>
                <a:srgbClr val="000000"/>
              </a:solidFill>
              <a:effectLst/>
              <a:uFillTx/>
              <a:latin typeface="Calibri"/>
            </a:endParaRPr>
          </a:p>
          <a:p>
            <a:pPr defTabSz="457200">
              <a:lnSpc>
                <a:spcPct val="100000"/>
              </a:lnSpc>
            </a:pPr>
            <a:r>
              <a:rPr lang="de-DE" sz="4800" b="0" u="none" strike="noStrike">
                <a:solidFill>
                  <a:schemeClr val="dk1"/>
                </a:solidFill>
                <a:effectLst/>
                <a:uFillTx/>
                <a:latin typeface="Arial"/>
                <a:ea typeface="Arial"/>
              </a:rPr>
              <a:t>Vergleicht die beiden Videoaufnahmen. Welche Bewegungsmerkmale haben sich verbessert? Welche werden noch nicht umgesetzt?</a:t>
            </a:r>
            <a:endParaRPr lang="de-DE" sz="4800" b="0" u="none" strike="noStrike">
              <a:solidFill>
                <a:srgbClr val="000000"/>
              </a:solidFill>
              <a:effectLst/>
              <a:uFillTx/>
              <a:latin typeface="Calibri"/>
            </a:endParaRPr>
          </a:p>
          <a:p>
            <a:pPr defTabSz="457200">
              <a:lnSpc>
                <a:spcPct val="100000"/>
              </a:lnSpc>
            </a:pPr>
            <a:endParaRPr lang="de-DE" sz="4800" b="0" u="none" strike="noStrike">
              <a:solidFill>
                <a:srgbClr val="000000"/>
              </a:solidFill>
              <a:effectLst/>
              <a:uFillTx/>
              <a:latin typeface="Calibri"/>
            </a:endParaRPr>
          </a:p>
          <a:p>
            <a:pPr defTabSz="457200">
              <a:lnSpc>
                <a:spcPct val="100000"/>
              </a:lnSpc>
            </a:pPr>
            <a:r>
              <a:rPr lang="de-DE" sz="4800" b="1" u="none" strike="noStrike">
                <a:solidFill>
                  <a:schemeClr val="dk1"/>
                </a:solidFill>
                <a:effectLst/>
                <a:uFillTx/>
                <a:latin typeface="Arial"/>
                <a:ea typeface="Arial"/>
              </a:rPr>
              <a:t>Zusatzaufgabe: Besprecht, welches Bewegungsmerkmal im Fokus der nächsten Übungsphase stehen könnte und wählt entsprechende Übungsaufgaben von der Lerntheke aus. </a:t>
            </a:r>
            <a:endParaRPr lang="de-DE" sz="4800" b="0" u="none" strike="noStrike">
              <a:solidFill>
                <a:srgbClr val="000000"/>
              </a:solidFill>
              <a:effectLst/>
              <a:uFillTx/>
              <a:latin typeface="Calibri"/>
            </a:endParaRPr>
          </a:p>
        </p:txBody>
      </p:sp>
      <p:pic>
        <p:nvPicPr>
          <p:cNvPr id="13" name="Picture 3"/>
          <p:cNvPicPr/>
          <p:nvPr/>
        </p:nvPicPr>
        <p:blipFill>
          <a:blip r:embed="rId3"/>
          <a:stretch/>
        </p:blipFill>
        <p:spPr>
          <a:xfrm>
            <a:off x="3178080" y="22340880"/>
            <a:ext cx="1554840" cy="1554840"/>
          </a:xfrm>
          <a:prstGeom prst="rect">
            <a:avLst/>
          </a:prstGeom>
          <a:noFill/>
          <a:ln w="0">
            <a:noFill/>
          </a:ln>
        </p:spPr>
      </p:pic>
      <p:pic>
        <p:nvPicPr>
          <p:cNvPr id="14" name="Grafik 20" descr="Klemmbrett mit einfarbiger Füllung"/>
          <p:cNvPicPr/>
          <p:nvPr/>
        </p:nvPicPr>
        <p:blipFill>
          <a:blip r:embed="rId4">
            <a:extLst>
              <a:ext uri="{96DAC541-7B7A-43D3-8B79-37D633B846F1}">
                <asvg:svgBlip xmlns:asvg="http://schemas.microsoft.com/office/drawing/2016/SVG/main" r:embed="rId5"/>
              </a:ext>
            </a:extLst>
          </a:blip>
          <a:stretch/>
        </p:blipFill>
        <p:spPr>
          <a:xfrm>
            <a:off x="2967840" y="4699080"/>
            <a:ext cx="1765080" cy="1765080"/>
          </a:xfrm>
          <a:prstGeom prst="rect">
            <a:avLst/>
          </a:prstGeom>
          <a:noFill/>
          <a:ln w="0">
            <a:noFill/>
          </a:ln>
        </p:spPr>
      </p:pic>
      <p:pic>
        <p:nvPicPr>
          <p:cNvPr id="15" name="Picture 1"/>
          <p:cNvPicPr/>
          <p:nvPr/>
        </p:nvPicPr>
        <p:blipFill>
          <a:blip r:embed="rId6"/>
          <a:stretch/>
        </p:blipFill>
        <p:spPr>
          <a:xfrm>
            <a:off x="34496280" y="27839520"/>
            <a:ext cx="4571280" cy="2361600"/>
          </a:xfrm>
          <a:prstGeom prst="rect">
            <a:avLst/>
          </a:prstGeom>
          <a:noFill/>
          <a:ln w="0">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laceHolder 1"/>
          <p:cNvSpPr>
            <a:spLocks noGrp="1"/>
          </p:cNvSpPr>
          <p:nvPr>
            <p:ph/>
          </p:nvPr>
        </p:nvSpPr>
        <p:spPr>
          <a:xfrm>
            <a:off x="2942640" y="4360680"/>
            <a:ext cx="36918000" cy="55884600"/>
          </a:xfrm>
          <a:prstGeom prst="rect">
            <a:avLst/>
          </a:prstGeom>
          <a:noFill/>
          <a:ln w="0">
            <a:noFill/>
          </a:ln>
        </p:spPr>
        <p:txBody>
          <a:bodyPr lIns="90000" tIns="45000" rIns="90000" bIns="45000" anchor="t">
            <a:noAutofit/>
          </a:bodyPr>
          <a:lstStyle>
            <a:lvl1pPr marL="432000" indent="-324000">
              <a:spcBef>
                <a:spcPts val="1417"/>
              </a:spcBef>
              <a:buClr>
                <a:srgbClr val="000000"/>
              </a:buClr>
              <a:buSzPct val="45000"/>
              <a:buFont typeface="Wingdings" charset="2"/>
              <a:buChar char=""/>
              <a:defRPr lang="de-DE" sz="3200" b="0" u="none" strike="noStrike">
                <a:solidFill>
                  <a:srgbClr val="000000"/>
                </a:solidFill>
                <a:effectLst/>
                <a:uFillTx/>
                <a:latin typeface="Calibri"/>
              </a:defRPr>
            </a:lvl1pPr>
            <a:lvl2pPr marL="864000" lvl="1" indent="-324000">
              <a:spcBef>
                <a:spcPts val="1134"/>
              </a:spcBef>
              <a:buClr>
                <a:srgbClr val="000000"/>
              </a:buClr>
              <a:buSzPct val="75000"/>
              <a:buFont typeface="Symbol" charset="2"/>
              <a:buChar char=""/>
              <a:defRPr lang="de-DE" sz="2800" b="0" u="none" strike="noStrike">
                <a:solidFill>
                  <a:srgbClr val="000000"/>
                </a:solidFill>
                <a:effectLst/>
                <a:uFillTx/>
                <a:latin typeface="Calibri"/>
              </a:defRPr>
            </a:lvl2pPr>
            <a:lvl3pPr marL="1296000" lvl="2" indent="-288000">
              <a:spcBef>
                <a:spcPts val="850"/>
              </a:spcBef>
              <a:buClr>
                <a:srgbClr val="000000"/>
              </a:buClr>
              <a:buSzPct val="45000"/>
              <a:buFont typeface="Wingdings" charset="2"/>
              <a:buChar char=""/>
              <a:defRPr lang="de-DE" sz="2400" b="0" u="none" strike="noStrike">
                <a:solidFill>
                  <a:srgbClr val="000000"/>
                </a:solidFill>
                <a:effectLst/>
                <a:uFillTx/>
                <a:latin typeface="Calibri"/>
              </a:defRPr>
            </a:lvl3pPr>
            <a:lvl4pPr marL="1728000" lvl="3" indent="-216000">
              <a:spcBef>
                <a:spcPts val="567"/>
              </a:spcBef>
              <a:buClr>
                <a:srgbClr val="000000"/>
              </a:buClr>
              <a:buSzPct val="75000"/>
              <a:buFont typeface="Symbol" charset="2"/>
              <a:buChar char=""/>
              <a:defRPr lang="de-DE" sz="2000" b="0" u="none" strike="noStrike">
                <a:solidFill>
                  <a:srgbClr val="000000"/>
                </a:solidFill>
                <a:effectLst/>
                <a:uFillTx/>
                <a:latin typeface="Calibri"/>
              </a:defRPr>
            </a:lvl4pPr>
            <a:lvl5pPr marL="2160000" lvl="4" indent="-216000">
              <a:spcBef>
                <a:spcPts val="283"/>
              </a:spcBef>
              <a:buClr>
                <a:srgbClr val="000000"/>
              </a:buClr>
              <a:buSzPct val="45000"/>
              <a:buFont typeface="Wingdings" charset="2"/>
              <a:buChar char=""/>
              <a:defRPr lang="de-DE" sz="2000" b="0" u="none" strike="noStrike">
                <a:solidFill>
                  <a:srgbClr val="000000"/>
                </a:solidFill>
                <a:effectLst/>
                <a:uFillTx/>
                <a:latin typeface="Calibri"/>
              </a:defRPr>
            </a:lvl5pPr>
            <a:lvl6pPr marL="2592000" lvl="5" indent="-216000">
              <a:spcBef>
                <a:spcPts val="283"/>
              </a:spcBef>
              <a:buClr>
                <a:srgbClr val="000000"/>
              </a:buClr>
              <a:buSzPct val="45000"/>
              <a:buFont typeface="Wingdings" charset="2"/>
              <a:buChar char=""/>
              <a:defRPr lang="de-DE" sz="2000" b="0" u="none" strike="noStrike">
                <a:solidFill>
                  <a:srgbClr val="000000"/>
                </a:solidFill>
                <a:effectLst/>
                <a:uFillTx/>
                <a:latin typeface="Calibri"/>
              </a:defRPr>
            </a:lvl6pPr>
            <a:lvl7pPr marL="3024000" lvl="6" indent="-216000">
              <a:spcBef>
                <a:spcPts val="283"/>
              </a:spcBef>
              <a:buClr>
                <a:srgbClr val="000000"/>
              </a:buClr>
              <a:buSzPct val="45000"/>
              <a:buFont typeface="Wingdings" charset="2"/>
              <a:buChar char=""/>
              <a:defRPr lang="de-DE" sz="2000" b="0" u="none" strike="noStrike">
                <a:solidFill>
                  <a:srgbClr val="000000"/>
                </a:solidFill>
                <a:effectLst/>
                <a:uFillTx/>
                <a:latin typeface="Calibri"/>
              </a:defRPr>
            </a:lvl7pPr>
          </a:lstStyle>
          <a:p>
            <a:pPr indent="0" defTabSz="3008160">
              <a:lnSpc>
                <a:spcPct val="90000"/>
              </a:lnSpc>
              <a:spcBef>
                <a:spcPts val="3288"/>
              </a:spcBef>
              <a:buNone/>
              <a:tabLst>
                <a:tab pos="0" algn="l"/>
              </a:tabLst>
            </a:pPr>
            <a:r>
              <a:rPr lang="de-DE" sz="5400" b="1" u="none" strike="noStrike" dirty="0">
                <a:solidFill>
                  <a:schemeClr val="dk1"/>
                </a:solidFill>
                <a:effectLst/>
                <a:uFillTx/>
                <a:latin typeface="Arial"/>
                <a:ea typeface="Arial"/>
              </a:rPr>
              <a:t>Projektverbund</a:t>
            </a:r>
            <a:endParaRPr lang="de-DE" sz="5400" b="0" u="none" strike="noStrike" dirty="0">
              <a:solidFill>
                <a:srgbClr val="000000"/>
              </a:solidFill>
              <a:effectLst/>
              <a:uFillTx/>
              <a:latin typeface="Calibri"/>
            </a:endParaRPr>
          </a:p>
          <a:p>
            <a:pPr indent="0" defTabSz="3008160">
              <a:lnSpc>
                <a:spcPct val="90000"/>
              </a:lnSpc>
              <a:spcBef>
                <a:spcPts val="3288"/>
              </a:spcBef>
              <a:buNone/>
              <a:tabLst>
                <a:tab pos="0" algn="l"/>
              </a:tabLst>
            </a:pPr>
            <a:r>
              <a:rPr lang="de-DE" sz="5400" b="0" u="none" strike="noStrike" dirty="0" err="1">
                <a:solidFill>
                  <a:schemeClr val="dk1"/>
                </a:solidFill>
                <a:effectLst/>
                <a:uFillTx/>
                <a:latin typeface="Arial"/>
                <a:ea typeface="Arial"/>
              </a:rPr>
              <a:t>Com</a:t>
            </a:r>
            <a:r>
              <a:rPr lang="de-DE" sz="5400" b="0" u="none" strike="noStrike" baseline="30000" dirty="0" err="1">
                <a:solidFill>
                  <a:schemeClr val="dk1"/>
                </a:solidFill>
                <a:effectLst/>
                <a:uFillTx/>
                <a:latin typeface="Arial"/>
                <a:ea typeface="Arial"/>
              </a:rPr>
              <a:t>e</a:t>
            </a:r>
            <a:r>
              <a:rPr lang="de-DE" sz="5400" b="0" u="none" strike="noStrike" dirty="0" err="1">
                <a:solidFill>
                  <a:schemeClr val="dk1"/>
                </a:solidFill>
                <a:effectLst/>
                <a:uFillTx/>
                <a:latin typeface="Arial"/>
                <a:ea typeface="Arial"/>
              </a:rPr>
              <a:t>Sport</a:t>
            </a:r>
            <a:endParaRPr lang="de-DE" sz="5400" b="0" u="none" strike="noStrike" dirty="0">
              <a:solidFill>
                <a:srgbClr val="000000"/>
              </a:solidFill>
              <a:effectLst/>
              <a:uFillTx/>
              <a:latin typeface="Calibri"/>
            </a:endParaRPr>
          </a:p>
          <a:p>
            <a:pPr indent="0" defTabSz="3008160">
              <a:lnSpc>
                <a:spcPct val="90000"/>
              </a:lnSpc>
              <a:spcBef>
                <a:spcPts val="3288"/>
              </a:spcBef>
              <a:buNone/>
              <a:tabLst>
                <a:tab pos="0" algn="l"/>
              </a:tabLst>
            </a:pPr>
            <a:r>
              <a:rPr lang="de-DE" sz="5400" b="0" u="none" strike="noStrike" dirty="0">
                <a:solidFill>
                  <a:schemeClr val="dk1"/>
                </a:solidFill>
                <a:effectLst/>
                <a:uFillTx/>
                <a:latin typeface="Arial"/>
                <a:ea typeface="Arial"/>
              </a:rPr>
              <a:t> </a:t>
            </a:r>
            <a:endParaRPr lang="de-DE" sz="5400" b="0" u="none" strike="noStrike" dirty="0">
              <a:solidFill>
                <a:srgbClr val="000000"/>
              </a:solidFill>
              <a:effectLst/>
              <a:uFillTx/>
              <a:latin typeface="Calibri"/>
            </a:endParaRPr>
          </a:p>
          <a:p>
            <a:pPr indent="0" defTabSz="3008160">
              <a:lnSpc>
                <a:spcPct val="90000"/>
              </a:lnSpc>
              <a:spcBef>
                <a:spcPts val="3288"/>
              </a:spcBef>
              <a:buNone/>
              <a:tabLst>
                <a:tab pos="0" algn="l"/>
              </a:tabLst>
            </a:pPr>
            <a:r>
              <a:rPr lang="de-DE" sz="5400" b="1" u="none" strike="noStrike" dirty="0" err="1">
                <a:solidFill>
                  <a:schemeClr val="dk1"/>
                </a:solidFill>
                <a:effectLst/>
                <a:uFillTx/>
                <a:latin typeface="Arial"/>
                <a:ea typeface="Arial"/>
              </a:rPr>
              <a:t>Autor:innen</a:t>
            </a:r>
            <a:endParaRPr lang="de-DE" sz="5400" b="0" u="none" strike="noStrike" dirty="0">
              <a:solidFill>
                <a:srgbClr val="000000"/>
              </a:solidFill>
              <a:effectLst/>
              <a:uFillTx/>
              <a:latin typeface="Calibri"/>
            </a:endParaRPr>
          </a:p>
          <a:p>
            <a:pPr indent="0" defTabSz="3008160">
              <a:lnSpc>
                <a:spcPct val="90000"/>
              </a:lnSpc>
              <a:spcBef>
                <a:spcPts val="3288"/>
              </a:spcBef>
              <a:buNone/>
              <a:tabLst>
                <a:tab pos="0" algn="l"/>
              </a:tabLst>
            </a:pPr>
            <a:r>
              <a:rPr lang="de-DE" sz="5400" b="0" u="none" strike="noStrike" dirty="0">
                <a:solidFill>
                  <a:schemeClr val="dk1"/>
                </a:solidFill>
                <a:effectLst/>
                <a:uFillTx/>
                <a:latin typeface="Arial"/>
                <a:ea typeface="Arial"/>
              </a:rPr>
              <a:t>Severin, J., Sörries, A., Schapschröer, M. &amp; Abel, T.</a:t>
            </a:r>
            <a:endParaRPr lang="de-DE" sz="5400" b="0" u="none" strike="noStrike" dirty="0">
              <a:solidFill>
                <a:srgbClr val="000000"/>
              </a:solidFill>
              <a:effectLst/>
              <a:uFillTx/>
              <a:latin typeface="Calibri"/>
            </a:endParaRPr>
          </a:p>
          <a:p>
            <a:pPr indent="0" defTabSz="3008160">
              <a:lnSpc>
                <a:spcPct val="90000"/>
              </a:lnSpc>
              <a:spcBef>
                <a:spcPts val="3288"/>
              </a:spcBef>
              <a:buNone/>
              <a:tabLst>
                <a:tab pos="0" algn="l"/>
              </a:tabLst>
            </a:pPr>
            <a:r>
              <a:rPr lang="de-DE" sz="4800" b="0" u="none" strike="noStrike" dirty="0">
                <a:solidFill>
                  <a:schemeClr val="dk1"/>
                </a:solidFill>
                <a:effectLst/>
                <a:uFillTx/>
                <a:latin typeface="Arial"/>
                <a:ea typeface="Arial"/>
              </a:rPr>
              <a:t>Institut für Bewegungs- und Neurowissenschaft der Deutschen Sporthochschule Köln in Zusammenarbeit mit dem Institut für Sport und Sportwissenschaft der Technischen Universität Dortmund und dem Institut für Vermittlungskompetenz in den Sportarten der Deutschen Sporthochschule Köln</a:t>
            </a:r>
            <a:endParaRPr lang="de-DE" sz="4800" b="0" u="none" strike="noStrike" dirty="0">
              <a:solidFill>
                <a:srgbClr val="000000"/>
              </a:solidFill>
              <a:effectLst/>
              <a:uFillTx/>
              <a:latin typeface="Calibri"/>
            </a:endParaRPr>
          </a:p>
          <a:p>
            <a:pPr indent="0" defTabSz="3008160">
              <a:lnSpc>
                <a:spcPct val="90000"/>
              </a:lnSpc>
              <a:spcBef>
                <a:spcPts val="3288"/>
              </a:spcBef>
              <a:buNone/>
              <a:tabLst>
                <a:tab pos="0" algn="l"/>
              </a:tabLst>
            </a:pPr>
            <a:endParaRPr lang="de-DE" sz="4800" b="0" u="none" strike="noStrike" dirty="0">
              <a:solidFill>
                <a:srgbClr val="000000"/>
              </a:solidFill>
              <a:effectLst/>
              <a:uFillTx/>
              <a:latin typeface="Calibri"/>
            </a:endParaRPr>
          </a:p>
          <a:p>
            <a:pPr indent="0" defTabSz="3008160">
              <a:lnSpc>
                <a:spcPct val="90000"/>
              </a:lnSpc>
              <a:spcBef>
                <a:spcPts val="3288"/>
              </a:spcBef>
              <a:buNone/>
              <a:tabLst>
                <a:tab pos="0" algn="l"/>
              </a:tabLst>
            </a:pPr>
            <a:r>
              <a:rPr lang="de-DE" sz="4800" b="0" u="none" strike="noStrike" dirty="0">
                <a:solidFill>
                  <a:schemeClr val="dk1"/>
                </a:solidFill>
                <a:effectLst/>
                <a:uFillTx/>
                <a:latin typeface="Arial"/>
                <a:ea typeface="Arial"/>
              </a:rPr>
              <a:t> </a:t>
            </a:r>
            <a:endParaRPr lang="de-DE" sz="4800" b="0" u="none" strike="noStrike" dirty="0">
              <a:solidFill>
                <a:srgbClr val="000000"/>
              </a:solidFill>
              <a:effectLst/>
              <a:uFillTx/>
              <a:latin typeface="Calibri"/>
            </a:endParaRPr>
          </a:p>
          <a:p>
            <a:pPr indent="0" defTabSz="3008160">
              <a:lnSpc>
                <a:spcPct val="90000"/>
              </a:lnSpc>
              <a:spcBef>
                <a:spcPts val="3288"/>
              </a:spcBef>
              <a:buNone/>
              <a:tabLst>
                <a:tab pos="0" algn="l"/>
              </a:tabLst>
            </a:pPr>
            <a:r>
              <a:rPr lang="de-DE" sz="4800" b="0" u="none" strike="noStrike" dirty="0">
                <a:solidFill>
                  <a:schemeClr val="dk1"/>
                </a:solidFill>
                <a:effectLst/>
                <a:uFillTx/>
                <a:latin typeface="Arial"/>
                <a:ea typeface="Arial"/>
              </a:rPr>
              <a:t>Die vorliegende Veröffentlichung ist im Rahmen des Projektverbunds </a:t>
            </a:r>
            <a:r>
              <a:rPr lang="de-DE" sz="4800" b="0" u="none" strike="noStrike" dirty="0" err="1">
                <a:solidFill>
                  <a:schemeClr val="dk1"/>
                </a:solidFill>
                <a:effectLst/>
                <a:uFillTx/>
                <a:latin typeface="Arial"/>
                <a:ea typeface="Arial"/>
              </a:rPr>
              <a:t>Com</a:t>
            </a:r>
            <a:r>
              <a:rPr lang="de-DE" sz="4800" b="0" u="none" strike="noStrike" baseline="30000" dirty="0" err="1">
                <a:solidFill>
                  <a:schemeClr val="dk1"/>
                </a:solidFill>
                <a:effectLst/>
                <a:uFillTx/>
                <a:latin typeface="Arial"/>
                <a:ea typeface="Arial"/>
              </a:rPr>
              <a:t>e</a:t>
            </a:r>
            <a:r>
              <a:rPr lang="de-DE" sz="4800" b="0" u="none" strike="noStrike" dirty="0" err="1">
                <a:solidFill>
                  <a:schemeClr val="dk1"/>
                </a:solidFill>
                <a:effectLst/>
                <a:uFillTx/>
                <a:latin typeface="Arial"/>
                <a:ea typeface="Arial"/>
              </a:rPr>
              <a:t>Sport</a:t>
            </a:r>
            <a:r>
              <a:rPr lang="de-DE" sz="4800" b="0" u="none" strike="noStrike" dirty="0">
                <a:solidFill>
                  <a:schemeClr val="dk1"/>
                </a:solidFill>
                <a:effectLst/>
                <a:uFillTx/>
                <a:latin typeface="Arial"/>
                <a:ea typeface="Arial"/>
              </a:rPr>
              <a:t> für das Kompetenzzentrum Musik/Kunst/Sport im Kompetenzverbund </a:t>
            </a:r>
            <a:r>
              <a:rPr lang="de-DE" sz="4800" b="0" u="none" strike="noStrike" dirty="0" err="1">
                <a:solidFill>
                  <a:schemeClr val="dk1"/>
                </a:solidFill>
                <a:effectLst/>
                <a:uFillTx/>
                <a:latin typeface="Arial"/>
                <a:ea typeface="Arial"/>
              </a:rPr>
              <a:t>lernen:digital</a:t>
            </a:r>
            <a:r>
              <a:rPr lang="de-DE" sz="4800" b="0" u="none" strike="noStrike" dirty="0">
                <a:solidFill>
                  <a:schemeClr val="dk1"/>
                </a:solidFill>
                <a:effectLst/>
                <a:uFillTx/>
                <a:latin typeface="Arial"/>
                <a:ea typeface="Arial"/>
              </a:rPr>
              <a:t> entstanden. </a:t>
            </a:r>
            <a:endParaRPr lang="de-DE" sz="4800" b="0" u="none" strike="noStrike" dirty="0">
              <a:solidFill>
                <a:srgbClr val="000000"/>
              </a:solidFill>
              <a:effectLst/>
              <a:uFillTx/>
              <a:latin typeface="Calibri"/>
            </a:endParaRPr>
          </a:p>
          <a:p>
            <a:pPr indent="0" defTabSz="3008160">
              <a:lnSpc>
                <a:spcPct val="90000"/>
              </a:lnSpc>
              <a:spcBef>
                <a:spcPts val="3288"/>
              </a:spcBef>
              <a:buNone/>
              <a:tabLst>
                <a:tab pos="0" algn="l"/>
              </a:tabLst>
            </a:pPr>
            <a:r>
              <a:rPr lang="de-DE" sz="4800" b="0" u="none" strike="noStrike" dirty="0">
                <a:solidFill>
                  <a:schemeClr val="dk1"/>
                </a:solidFill>
                <a:effectLst/>
                <a:uFillTx/>
                <a:latin typeface="Arial"/>
                <a:ea typeface="Arial"/>
              </a:rPr>
              <a:t> </a:t>
            </a:r>
            <a:endParaRPr lang="de-DE" sz="4800" b="0" u="none" strike="noStrike" dirty="0">
              <a:solidFill>
                <a:srgbClr val="000000"/>
              </a:solidFill>
              <a:effectLst/>
              <a:uFillTx/>
              <a:latin typeface="Calibri"/>
            </a:endParaRPr>
          </a:p>
          <a:p>
            <a:pPr indent="0" defTabSz="3008160">
              <a:lnSpc>
                <a:spcPct val="90000"/>
              </a:lnSpc>
              <a:spcBef>
                <a:spcPts val="3288"/>
              </a:spcBef>
              <a:buNone/>
              <a:tabLst>
                <a:tab pos="0" algn="l"/>
              </a:tabLst>
            </a:pPr>
            <a:r>
              <a:rPr lang="de-DE" sz="4800" b="0" u="none" strike="noStrike" dirty="0">
                <a:solidFill>
                  <a:schemeClr val="dk1"/>
                </a:solidFill>
                <a:effectLst/>
                <a:uFillTx/>
                <a:latin typeface="Arial"/>
                <a:ea typeface="Arial"/>
              </a:rPr>
              <a:t>Finanziert durch die Europäische Union – </a:t>
            </a:r>
            <a:r>
              <a:rPr lang="de-DE" sz="4800" b="0" u="none" strike="noStrike" dirty="0" err="1">
                <a:solidFill>
                  <a:schemeClr val="dk1"/>
                </a:solidFill>
                <a:effectLst/>
                <a:uFillTx/>
                <a:latin typeface="Arial"/>
                <a:ea typeface="Arial"/>
              </a:rPr>
              <a:t>NextGenerationEU</a:t>
            </a:r>
            <a:r>
              <a:rPr lang="de-DE" sz="4800" b="0" u="none" strike="noStrike" dirty="0">
                <a:solidFill>
                  <a:schemeClr val="dk1"/>
                </a:solidFill>
                <a:effectLst/>
                <a:uFillTx/>
                <a:latin typeface="Arial"/>
                <a:ea typeface="Arial"/>
              </a:rPr>
              <a:t> und gefördert durch das Bundesministerium </a:t>
            </a:r>
            <a:r>
              <a:rPr lang="de-DE" sz="4800" b="0" u="none" strike="noStrike" dirty="0" err="1">
                <a:solidFill>
                  <a:schemeClr val="dk1"/>
                </a:solidFill>
                <a:effectLst/>
                <a:uFillTx/>
                <a:latin typeface="Arial"/>
                <a:ea typeface="Arial"/>
              </a:rPr>
              <a:t>für</a:t>
            </a:r>
            <a:r>
              <a:rPr lang="de-DE" sz="4800" b="0" u="none" strike="noStrike" dirty="0">
                <a:solidFill>
                  <a:schemeClr val="dk1"/>
                </a:solidFill>
                <a:effectLst/>
                <a:uFillTx/>
                <a:latin typeface="Arial"/>
                <a:ea typeface="Arial"/>
              </a:rPr>
              <a:t> Bildung, Familie, Senioren, Frauen und Jugend. Die geäußerten Ansichten und Meinungen sind ausschließlich die des Autors/der Autorin und spiegeln nicht unbedingt die Ansichten der Europäischen Union, Europäischen Kommission oder des Bundesministeriums </a:t>
            </a:r>
            <a:r>
              <a:rPr lang="de-DE" sz="4800" b="0" u="none" strike="noStrike" dirty="0" err="1">
                <a:solidFill>
                  <a:schemeClr val="dk1"/>
                </a:solidFill>
                <a:effectLst/>
                <a:uFillTx/>
                <a:latin typeface="Arial"/>
                <a:ea typeface="Arial"/>
              </a:rPr>
              <a:t>für</a:t>
            </a:r>
            <a:r>
              <a:rPr lang="de-DE" sz="4800" b="0" u="none" strike="noStrike" dirty="0">
                <a:solidFill>
                  <a:schemeClr val="dk1"/>
                </a:solidFill>
                <a:effectLst/>
                <a:uFillTx/>
                <a:latin typeface="Arial"/>
                <a:ea typeface="Arial"/>
              </a:rPr>
              <a:t> Bildung, Familie, Senioren, Frauen und Jugend wider. Weder Europäische Union, Europäische Kommission noch das Bundesministerium </a:t>
            </a:r>
            <a:r>
              <a:rPr lang="de-DE" sz="4800" b="0" u="none" strike="noStrike" dirty="0" err="1">
                <a:solidFill>
                  <a:schemeClr val="dk1"/>
                </a:solidFill>
                <a:effectLst/>
                <a:uFillTx/>
                <a:latin typeface="Arial"/>
                <a:ea typeface="Arial"/>
              </a:rPr>
              <a:t>für</a:t>
            </a:r>
            <a:r>
              <a:rPr lang="de-DE" sz="4800" b="0" u="none" strike="noStrike" dirty="0">
                <a:solidFill>
                  <a:schemeClr val="dk1"/>
                </a:solidFill>
                <a:effectLst/>
                <a:uFillTx/>
                <a:latin typeface="Arial"/>
                <a:ea typeface="Arial"/>
              </a:rPr>
              <a:t> Bildung, Familie, Senioren, Frauen und Jugend können </a:t>
            </a:r>
            <a:r>
              <a:rPr lang="de-DE" sz="4800" b="0" u="none" strike="noStrike" dirty="0" err="1">
                <a:solidFill>
                  <a:schemeClr val="dk1"/>
                </a:solidFill>
                <a:effectLst/>
                <a:uFillTx/>
                <a:latin typeface="Arial"/>
                <a:ea typeface="Arial"/>
              </a:rPr>
              <a:t>für</a:t>
            </a:r>
            <a:r>
              <a:rPr lang="de-DE" sz="4800" b="0" u="none" strike="noStrike" dirty="0">
                <a:solidFill>
                  <a:schemeClr val="dk1"/>
                </a:solidFill>
                <a:effectLst/>
                <a:uFillTx/>
                <a:latin typeface="Arial"/>
                <a:ea typeface="Arial"/>
              </a:rPr>
              <a:t> sie verantwortlich gemacht werden.</a:t>
            </a:r>
            <a:endParaRPr lang="de-DE" sz="4800" b="0" u="none" strike="noStrike" dirty="0">
              <a:solidFill>
                <a:srgbClr val="000000"/>
              </a:solidFill>
              <a:effectLst/>
              <a:uFillTx/>
              <a:latin typeface="Calibri"/>
            </a:endParaRPr>
          </a:p>
          <a:p>
            <a:pPr indent="0" defTabSz="3008160">
              <a:lnSpc>
                <a:spcPct val="90000"/>
              </a:lnSpc>
              <a:spcBef>
                <a:spcPts val="3288"/>
              </a:spcBef>
              <a:buNone/>
              <a:tabLst>
                <a:tab pos="0" algn="l"/>
              </a:tabLst>
            </a:pPr>
            <a:r>
              <a:rPr lang="de-DE" sz="4800" b="0" u="none" strike="noStrike" dirty="0">
                <a:solidFill>
                  <a:schemeClr val="dk1"/>
                </a:solidFill>
                <a:effectLst/>
                <a:uFillTx/>
                <a:latin typeface="Arial"/>
                <a:ea typeface="Arial"/>
              </a:rPr>
              <a:t>Förderkennzeichen: 01JA23K02G</a:t>
            </a:r>
            <a:endParaRPr lang="de-DE" sz="4800" b="0" u="none" strike="noStrike" dirty="0">
              <a:solidFill>
                <a:srgbClr val="000000"/>
              </a:solidFill>
              <a:effectLst/>
              <a:uFillTx/>
              <a:latin typeface="Calibri"/>
            </a:endParaRPr>
          </a:p>
          <a:p>
            <a:pPr indent="0" defTabSz="3008160">
              <a:lnSpc>
                <a:spcPct val="90000"/>
              </a:lnSpc>
              <a:spcBef>
                <a:spcPts val="3288"/>
              </a:spcBef>
              <a:buNone/>
              <a:tabLst>
                <a:tab pos="0" algn="l"/>
              </a:tabLst>
            </a:pPr>
            <a:endParaRPr lang="de-DE" sz="9550" b="0" u="none" strike="noStrike" dirty="0">
              <a:solidFill>
                <a:srgbClr val="000000"/>
              </a:solidFill>
              <a:effectLst/>
              <a:uFillTx/>
              <a:latin typeface="Calibri"/>
            </a:endParaRPr>
          </a:p>
        </p:txBody>
      </p:sp>
      <p:sp>
        <p:nvSpPr>
          <p:cNvPr id="17" name="Textfeld 14"/>
          <p:cNvSpPr/>
          <p:nvPr/>
        </p:nvSpPr>
        <p:spPr>
          <a:xfrm>
            <a:off x="2942640" y="2329920"/>
            <a:ext cx="21411360" cy="14457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pPr>
            <a:r>
              <a:rPr lang="de-DE" sz="8800" b="1" u="none" strike="noStrike">
                <a:solidFill>
                  <a:schemeClr val="dk1"/>
                </a:solidFill>
                <a:effectLst/>
                <a:uFillTx/>
                <a:latin typeface="Aptos"/>
                <a:ea typeface="Arial"/>
              </a:rPr>
              <a:t>Impressum</a:t>
            </a:r>
            <a:endParaRPr lang="de-DE" sz="8800" b="0" u="none" strike="noStrike">
              <a:solidFill>
                <a:srgbClr val="000000"/>
              </a:solidFill>
              <a:effectLst/>
              <a:uFillTx/>
              <a:latin typeface="Calibri"/>
            </a:endParaRPr>
          </a:p>
        </p:txBody>
      </p:sp>
      <p:grpSp>
        <p:nvGrpSpPr>
          <p:cNvPr id="18" name="Gruppieren 20"/>
          <p:cNvGrpSpPr/>
          <p:nvPr/>
        </p:nvGrpSpPr>
        <p:grpSpPr>
          <a:xfrm>
            <a:off x="0" y="22677120"/>
            <a:ext cx="42802920" cy="4160160"/>
            <a:chOff x="0" y="22677120"/>
            <a:chExt cx="42802920" cy="4160160"/>
          </a:xfrm>
        </p:grpSpPr>
        <p:grpSp>
          <p:nvGrpSpPr>
            <p:cNvPr id="19" name="Gruppieren 21"/>
            <p:cNvGrpSpPr/>
            <p:nvPr/>
          </p:nvGrpSpPr>
          <p:grpSpPr>
            <a:xfrm>
              <a:off x="0" y="22677120"/>
              <a:ext cx="42802920" cy="4160160"/>
              <a:chOff x="0" y="22677120"/>
              <a:chExt cx="42802920" cy="4160160"/>
            </a:xfrm>
          </p:grpSpPr>
          <p:sp>
            <p:nvSpPr>
              <p:cNvPr id="20" name="Rechteck 23"/>
              <p:cNvSpPr/>
              <p:nvPr/>
            </p:nvSpPr>
            <p:spPr>
              <a:xfrm>
                <a:off x="0" y="22677120"/>
                <a:ext cx="42802920" cy="4160160"/>
              </a:xfrm>
              <a:prstGeom prst="rect">
                <a:avLst/>
              </a:prstGeom>
              <a:solidFill>
                <a:srgbClr val="C7CEEA"/>
              </a:solidFill>
              <a:ln w="1270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pPr>
                <a:endParaRPr lang="de-DE" sz="1800" b="0" u="none" strike="noStrike">
                  <a:solidFill>
                    <a:srgbClr val="000000"/>
                  </a:solidFill>
                  <a:effectLst/>
                  <a:uFillTx/>
                  <a:latin typeface="Aptos"/>
                  <a:ea typeface="Arial"/>
                </a:endParaRPr>
              </a:p>
            </p:txBody>
          </p:sp>
          <p:sp>
            <p:nvSpPr>
              <p:cNvPr id="21" name="Textfeld 47"/>
              <p:cNvSpPr/>
              <p:nvPr/>
            </p:nvSpPr>
            <p:spPr>
              <a:xfrm>
                <a:off x="2942640" y="22960440"/>
                <a:ext cx="36918000" cy="3593160"/>
              </a:xfrm>
              <a:prstGeom prst="rect">
                <a:avLst/>
              </a:prstGeom>
              <a:solidFill>
                <a:srgbClr val="C7CEEA"/>
              </a:solidFill>
              <a:ln w="6350">
                <a:noFill/>
              </a:ln>
            </p:spPr>
            <p:style>
              <a:lnRef idx="0">
                <a:scrgbClr r="0" g="0" b="0"/>
              </a:lnRef>
              <a:fillRef idx="0">
                <a:scrgbClr r="0" g="0" b="0"/>
              </a:fillRef>
              <a:effectRef idx="0">
                <a:scrgbClr r="0" g="0" b="0"/>
              </a:effectRef>
              <a:fontRef idx="minor"/>
            </p:style>
            <p:txBody>
              <a:bodyPr lIns="0" tIns="0" rIns="0" bIns="0" anchor="t">
                <a:noAutofit/>
              </a:bodyPr>
              <a:lstStyle/>
              <a:p>
                <a:pPr defTabSz="457200">
                  <a:lnSpc>
                    <a:spcPct val="100000"/>
                  </a:lnSpc>
                  <a:spcBef>
                    <a:spcPts val="1199"/>
                  </a:spcBef>
                </a:pPr>
                <a:endParaRPr lang="de-DE" sz="4000" b="0" u="none" strike="noStrike">
                  <a:solidFill>
                    <a:srgbClr val="000000"/>
                  </a:solidFill>
                  <a:effectLst/>
                  <a:uFillTx/>
                  <a:latin typeface="Calibri"/>
                </a:endParaRPr>
              </a:p>
              <a:p>
                <a:pPr defTabSz="457200">
                  <a:lnSpc>
                    <a:spcPct val="100000"/>
                  </a:lnSpc>
                  <a:spcBef>
                    <a:spcPts val="1199"/>
                  </a:spcBef>
                </a:pPr>
                <a:endParaRPr lang="de-DE" sz="4000" b="0" u="none" strike="noStrike">
                  <a:solidFill>
                    <a:srgbClr val="000000"/>
                  </a:solidFill>
                  <a:effectLst/>
                  <a:uFillTx/>
                  <a:latin typeface="Calibri"/>
                </a:endParaRPr>
              </a:p>
              <a:p>
                <a:pPr defTabSz="457200">
                  <a:lnSpc>
                    <a:spcPct val="100000"/>
                  </a:lnSpc>
                  <a:spcBef>
                    <a:spcPts val="1199"/>
                  </a:spcBef>
                </a:pPr>
                <a:r>
                  <a:rPr lang="de-DE" sz="4000" b="0" u="none" strike="noStrike">
                    <a:solidFill>
                      <a:srgbClr val="000000"/>
                    </a:solidFill>
                    <a:effectLst/>
                    <a:uFillTx/>
                    <a:latin typeface="Aptos"/>
                    <a:ea typeface="Arial Unicode MS"/>
                  </a:rPr>
                  <a:t>Dieses Produkt ist unter der Lizenz </a:t>
                </a:r>
                <a:r>
                  <a:rPr lang="de-DE" sz="4000" b="0" u="none" strike="noStrike">
                    <a:solidFill>
                      <a:srgbClr val="467886"/>
                    </a:solidFill>
                    <a:effectLst/>
                    <a:uFillTx/>
                    <a:latin typeface="Aptos"/>
                    <a:ea typeface="Arial Unicode MS"/>
                    <a:hlinkClick r:id="rId2"/>
                  </a:rPr>
                  <a:t>CC BY SA 4.0</a:t>
                </a:r>
                <a:r>
                  <a:rPr lang="de-DE" sz="4000" b="0" u="none" strike="noStrike">
                    <a:solidFill>
                      <a:srgbClr val="000000"/>
                    </a:solidFill>
                    <a:effectLst/>
                    <a:uFillTx/>
                    <a:latin typeface="Aptos"/>
                    <a:ea typeface="Arial Unicode MS"/>
                  </a:rPr>
                  <a:t> veröffentlicht. Ausgenommene Inhalte sind an den einzelnen Inhalten angegeben. Die Urheber:innen sollen bei der Weiterverwendung wie folgt angegeben werden: Jannik Severin, Amelie Sörries, Marlen Schapschröer &amp; Thomas Abel, Kompetenzverbund lernen:digital, entstanden im Projektverbund Com</a:t>
                </a:r>
                <a:r>
                  <a:rPr lang="de-DE" sz="4000" b="0" u="none" strike="noStrike" baseline="30000">
                    <a:solidFill>
                      <a:srgbClr val="000000"/>
                    </a:solidFill>
                    <a:effectLst/>
                    <a:uFillTx/>
                    <a:latin typeface="Aptos"/>
                    <a:ea typeface="Arial Unicode MS"/>
                  </a:rPr>
                  <a:t>e</a:t>
                </a:r>
                <a:r>
                  <a:rPr lang="de-DE" sz="4000" b="0" u="none" strike="noStrike">
                    <a:solidFill>
                      <a:srgbClr val="000000"/>
                    </a:solidFill>
                    <a:effectLst/>
                    <a:uFillTx/>
                    <a:latin typeface="Aptos"/>
                    <a:ea typeface="Arial Unicode MS"/>
                  </a:rPr>
                  <a:t>Sport.</a:t>
                </a:r>
                <a:endParaRPr lang="de-DE" sz="4000" b="0" u="none" strike="noStrike">
                  <a:solidFill>
                    <a:srgbClr val="000000"/>
                  </a:solidFill>
                  <a:effectLst/>
                  <a:uFillTx/>
                  <a:latin typeface="Calibri"/>
                </a:endParaRPr>
              </a:p>
              <a:p>
                <a:pPr defTabSz="457200">
                  <a:lnSpc>
                    <a:spcPct val="100000"/>
                  </a:lnSpc>
                  <a:spcBef>
                    <a:spcPts val="1199"/>
                  </a:spcBef>
                </a:pPr>
                <a:r>
                  <a:rPr lang="de-DE" sz="1200" b="0" u="none" strike="noStrike">
                    <a:solidFill>
                      <a:srgbClr val="000000"/>
                    </a:solidFill>
                    <a:effectLst/>
                    <a:uFillTx/>
                    <a:latin typeface="Arial"/>
                    <a:ea typeface="Arial Unicode MS"/>
                  </a:rPr>
                  <a:t> </a:t>
                </a:r>
                <a:endParaRPr lang="de-DE" sz="1200" b="0" u="none" strike="noStrike">
                  <a:solidFill>
                    <a:srgbClr val="000000"/>
                  </a:solidFill>
                  <a:effectLst/>
                  <a:uFillTx/>
                  <a:latin typeface="Calibri"/>
                </a:endParaRPr>
              </a:p>
            </p:txBody>
          </p:sp>
        </p:grpSp>
        <p:pic>
          <p:nvPicPr>
            <p:cNvPr id="22" name="Grafik 22"/>
            <p:cNvPicPr/>
            <p:nvPr/>
          </p:nvPicPr>
          <p:blipFill>
            <a:blip r:embed="rId3"/>
            <a:stretch/>
          </p:blipFill>
          <p:spPr>
            <a:xfrm>
              <a:off x="2942280" y="22960440"/>
              <a:ext cx="3884400" cy="1422720"/>
            </a:xfrm>
            <a:prstGeom prst="rect">
              <a:avLst/>
            </a:prstGeom>
            <a:solidFill>
              <a:srgbClr val="C7CEEA"/>
            </a:solidFill>
            <a:ln w="0">
              <a:noFill/>
            </a:ln>
          </p:spPr>
        </p:pic>
      </p:grpSp>
    </p:spTree>
  </p:cSld>
  <p:clrMapOvr>
    <a:masterClrMapping/>
  </p:clrMapOvr>
</p:sld>
</file>

<file path=ppt/theme/theme1.xml><?xml version="1.0" encoding="utf-8"?>
<a:theme xmlns:a="http://schemas.openxmlformats.org/drawingml/2006/main" name="ComeVerbünd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12700" cap="flat" cmpd="sng" algn="ctr">
          <a:prstDash val="solid"/>
          <a:miter lim="800000"/>
        </a:ln>
        <a:ln w="19050" cap="flat" cmpd="sng" algn="ctr">
          <a:prstDash val="solid"/>
          <a:miter lim="800000"/>
        </a:ln>
        <a:ln w="2540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2.xml><?xml version="1.0" encoding="utf-8"?>
<a:theme xmlns:a="http://schemas.openxmlformats.org/drawingml/2006/main" name="ComeArts">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12700" cap="flat" cmpd="sng" algn="ctr">
          <a:prstDash val="solid"/>
          <a:miter lim="800000"/>
        </a:ln>
        <a:ln w="19050" cap="flat" cmpd="sng" algn="ctr">
          <a:prstDash val="solid"/>
          <a:miter lim="800000"/>
        </a:ln>
        <a:ln w="2540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3.xml><?xml version="1.0" encoding="utf-8"?>
<a:theme xmlns:a="http://schemas.openxmlformats.org/drawingml/2006/main" name="ComeMINT">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12700" cap="flat" cmpd="sng" algn="ctr">
          <a:prstDash val="solid"/>
          <a:miter lim="800000"/>
        </a:ln>
        <a:ln w="19050" cap="flat" cmpd="sng" algn="ctr">
          <a:prstDash val="solid"/>
          <a:miter lim="800000"/>
        </a:ln>
        <a:ln w="2540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4.xml><?xml version="1.0" encoding="utf-8"?>
<a:theme xmlns:a="http://schemas.openxmlformats.org/drawingml/2006/main" name="ComeSport">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12700" cap="flat" cmpd="sng" algn="ctr">
          <a:prstDash val="solid"/>
          <a:miter lim="800000"/>
        </a:ln>
        <a:ln w="19050" cap="flat" cmpd="sng" algn="ctr">
          <a:prstDash val="solid"/>
          <a:miter lim="800000"/>
        </a:ln>
        <a:ln w="2540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5.xml><?xml version="1.0" encoding="utf-8"?>
<a:theme xmlns:a="http://schemas.openxmlformats.org/drawingml/2006/main"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432</Words>
  <Application>Microsoft Office PowerPoint</Application>
  <PresentationFormat>Benutzerdefiniert</PresentationFormat>
  <Paragraphs>56</Paragraphs>
  <Slides>2</Slides>
  <Notes>1</Notes>
  <HiddenSlides>0</HiddenSlides>
  <MMClips>0</MMClips>
  <ScaleCrop>false</ScaleCrop>
  <HeadingPairs>
    <vt:vector size="6" baseType="variant">
      <vt:variant>
        <vt:lpstr>Verwendete Schriftarten</vt:lpstr>
      </vt:variant>
      <vt:variant>
        <vt:i4>5</vt:i4>
      </vt:variant>
      <vt:variant>
        <vt:lpstr>Design</vt:lpstr>
      </vt:variant>
      <vt:variant>
        <vt:i4>4</vt:i4>
      </vt:variant>
      <vt:variant>
        <vt:lpstr>Folientitel</vt:lpstr>
      </vt:variant>
      <vt:variant>
        <vt:i4>2</vt:i4>
      </vt:variant>
    </vt:vector>
  </HeadingPairs>
  <TitlesOfParts>
    <vt:vector size="11" baseType="lpstr">
      <vt:lpstr>Aptos</vt:lpstr>
      <vt:lpstr>Arial</vt:lpstr>
      <vt:lpstr>Calibri</vt:lpstr>
      <vt:lpstr>Symbol</vt:lpstr>
      <vt:lpstr>Wingdings</vt:lpstr>
      <vt:lpstr>ComeVerbünde</vt:lpstr>
      <vt:lpstr>ComeArts</vt:lpstr>
      <vt:lpstr>ComeMINT</vt:lpstr>
      <vt:lpstr>ComeSport</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Jannis Manuel Krieger</dc:creator>
  <dc:description/>
  <cp:lastModifiedBy>Severin, Jannik</cp:lastModifiedBy>
  <cp:revision>39</cp:revision>
  <dcterms:created xsi:type="dcterms:W3CDTF">2024-05-17T10:49:22Z</dcterms:created>
  <dcterms:modified xsi:type="dcterms:W3CDTF">2026-01-19T13:55:08Z</dcterms:modified>
  <dc:language>de-DE</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1</vt:i4>
  </property>
  <property fmtid="{D5CDD505-2E9C-101B-9397-08002B2CF9AE}" pid="3" name="PresentationFormat">
    <vt:lpwstr>Benutzerdefiniert</vt:lpwstr>
  </property>
  <property fmtid="{D5CDD505-2E9C-101B-9397-08002B2CF9AE}" pid="4" name="Slides">
    <vt:i4>2</vt:i4>
  </property>
</Properties>
</file>